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6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4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2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5B25B-EA7F-F646-985A-787E5285E0A3}" type="datetimeFigureOut">
              <a:rPr lang="en-US" smtClean="0"/>
              <a:t>8/12/13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CFD12-555A-2C42-B4F8-89CD84D7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BrewNinja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Automated Homebrew Assistant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Jarett Creason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4636" y="5638800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solidFill>
                  <a:srgbClr val="7F7F7F"/>
                </a:solidFill>
              </a:rPr>
              <a:t>August 14, 2013</a:t>
            </a:r>
            <a:endParaRPr lang="en-US" sz="1200" dirty="0" smtClean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54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and Why?	</a:t>
            </a:r>
            <a:br>
              <a:rPr lang="en-US" dirty="0" smtClean="0"/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(hint, it starts with “b” and ends with “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eer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”)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8" name="Content Placeholder 7" descr="IMG_066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 rot="5400000">
            <a:off x="457200" y="2174875"/>
            <a:ext cx="4040188" cy="39512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15174" b="-151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280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&amp; Technologies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BrewNinja</a:t>
            </a:r>
            <a:r>
              <a:rPr lang="en-US" dirty="0" smtClean="0"/>
              <a:t> (GPL3)</a:t>
            </a:r>
          </a:p>
          <a:p>
            <a:r>
              <a:rPr lang="en-US" dirty="0" smtClean="0"/>
              <a:t>Java 7 update 6+</a:t>
            </a:r>
          </a:p>
          <a:p>
            <a:r>
              <a:rPr lang="en-US" dirty="0" smtClean="0"/>
              <a:t>Pi4J (Apache SL v2)</a:t>
            </a:r>
          </a:p>
          <a:p>
            <a:r>
              <a:rPr lang="en-US" dirty="0" err="1" smtClean="0"/>
              <a:t>JavaFX</a:t>
            </a:r>
            <a:endParaRPr lang="en-US" dirty="0" smtClean="0"/>
          </a:p>
          <a:p>
            <a:r>
              <a:rPr lang="en-US" dirty="0" smtClean="0"/>
              <a:t>MySQL 5.5</a:t>
            </a:r>
          </a:p>
          <a:p>
            <a:r>
              <a:rPr lang="en-US" dirty="0" smtClean="0"/>
              <a:t>Hibernate 4</a:t>
            </a:r>
          </a:p>
          <a:p>
            <a:r>
              <a:rPr lang="en-US" dirty="0" smtClean="0"/>
              <a:t>Maven 3</a:t>
            </a:r>
          </a:p>
          <a:p>
            <a:r>
              <a:rPr lang="en-US" dirty="0" smtClean="0"/>
              <a:t>Log4J 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Custom Relay Board</a:t>
            </a:r>
          </a:p>
          <a:p>
            <a:r>
              <a:rPr lang="en-US" dirty="0" smtClean="0"/>
              <a:t>Waterproof Temp Sensors</a:t>
            </a:r>
          </a:p>
          <a:p>
            <a:r>
              <a:rPr lang="en-US" dirty="0" smtClean="0"/>
              <a:t>Honeywell LP Valves</a:t>
            </a:r>
          </a:p>
          <a:p>
            <a:r>
              <a:rPr lang="en-US" dirty="0" err="1" smtClean="0"/>
              <a:t>Chugger</a:t>
            </a:r>
            <a:r>
              <a:rPr lang="en-US" dirty="0" smtClean="0"/>
              <a:t> Pumps</a:t>
            </a:r>
          </a:p>
          <a:p>
            <a:r>
              <a:rPr lang="en-US" dirty="0" smtClean="0"/>
              <a:t>A lot of other brew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6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&amp; Questions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052" b="6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999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65</Words>
  <Application>Microsoft Macintosh PowerPoint</Application>
  <PresentationFormat>On-screen Show (4:3)</PresentationFormat>
  <Paragraphs>24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BrewNinja Automated Homebrew Assistant</vt:lpstr>
      <vt:lpstr>What and Why?  (hint, it starts with “b” and ends with “eer”)</vt:lpstr>
      <vt:lpstr>License &amp; Technologies</vt:lpstr>
      <vt:lpstr>Demo &amp; Questions</vt:lpstr>
    </vt:vector>
  </TitlesOfParts>
  <Company>Inavero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BrewNinja</dc:title>
  <dc:creator>Jarett Creason</dc:creator>
  <cp:lastModifiedBy>Jarett Creason</cp:lastModifiedBy>
  <cp:revision>11</cp:revision>
  <dcterms:created xsi:type="dcterms:W3CDTF">2013-08-12T22:34:52Z</dcterms:created>
  <dcterms:modified xsi:type="dcterms:W3CDTF">2013-08-13T00:07:36Z</dcterms:modified>
</cp:coreProperties>
</file>